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E8835-6102-364B-AD61-1E0F0737C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63CAC-31AC-8352-7466-B44797E93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072F8-8DC4-E542-5603-D13AB0B9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11-3B43-4F55-9C7A-09757F6555CF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B4E78-44BB-93F5-C491-7EF7F4EB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442F6-437B-E3F6-DFAA-DCF3AFE02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DBF8-CDE7-42DA-B3A9-CA4D19A0E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48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B7DBD-E641-30A0-9C4C-A50F1896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A4068-132A-F6FB-6F68-72C23EA4E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FB1A4-3450-22A7-D21A-78241F262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11-3B43-4F55-9C7A-09757F6555CF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BE1E4-9FB2-FC7D-1128-F01A2E716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E8250-02D3-D236-6FC7-B7143434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DBF8-CDE7-42DA-B3A9-CA4D19A0E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26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B5794-E82E-6A1F-939D-C095F3EBF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2422E-F27F-18C3-ED64-F48399C11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093BA-F44C-C911-2AB9-1D3A9780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11-3B43-4F55-9C7A-09757F6555CF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726B4-F660-49E3-9439-22A56DE0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ED696-A142-8B81-B01E-786C328E9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DBF8-CDE7-42DA-B3A9-CA4D19A0E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98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B856C-18CC-983A-17D8-3B5D9E78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0DEF9-D862-F883-6435-C326540FC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4AE68-3594-3C43-9006-035BFBEC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11-3B43-4F55-9C7A-09757F6555CF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CA676-8347-1C06-1D25-0B94212CC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46FA8-B90F-8F04-D843-ECC1A7D27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DBF8-CDE7-42DA-B3A9-CA4D19A0E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4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2FC4-E4EA-2751-A1BA-361D09C6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07B8A-0C51-CB6B-4E11-0253AC3BC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9942E-5920-848F-B49B-A978C514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11-3B43-4F55-9C7A-09757F6555CF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6C420-2A20-51F6-F305-2D759D943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6E9EB-497B-B386-D307-3F8EF052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DBF8-CDE7-42DA-B3A9-CA4D19A0E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58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90B95-C9CE-42D6-FF64-63350B9B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EC3D4-B694-0E7A-B7E4-AA55B438E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69554-2B3A-CD31-63E3-30BDBB783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95B45-653B-0DB3-A68B-114006CC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11-3B43-4F55-9C7A-09757F6555CF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48923-1607-5085-AFC4-63E15F0C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7D5A2-4FE7-FA18-D5BA-81DCC8AE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DBF8-CDE7-42DA-B3A9-CA4D19A0E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24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08A84-95E9-01EE-EA62-AAB372854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2FEE2-E039-CD5E-0974-64B2233B8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24F76E-0257-33C5-0BA9-37ACBA313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E7BF7-64C9-9DCF-7CEA-B54AB47EB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06094B-81B2-23D8-D61C-E21D9F0F4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BC2C96-92C5-899B-BE91-4D0D48E5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11-3B43-4F55-9C7A-09757F6555CF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A4D30E-1982-A0B2-74C9-BF523A6F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33B66-27C5-0BB0-C8A6-57EA8329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DBF8-CDE7-42DA-B3A9-CA4D19A0E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42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2202F-CC00-6193-C7B7-96340631D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15D0A-4C8A-DD75-41B6-B2DDB2396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11-3B43-4F55-9C7A-09757F6555CF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8E18A-6C01-C672-52D8-D1C127F6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4F93D-6161-24B0-C425-CF4D1DA2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DBF8-CDE7-42DA-B3A9-CA4D19A0E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1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DE788E-5531-088B-E0D8-37BE39D39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11-3B43-4F55-9C7A-09757F6555CF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35AF2-6E94-94B4-FDCE-8F24E9422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4CDA5-4E8B-B6F2-368D-7851AD83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DBF8-CDE7-42DA-B3A9-CA4D19A0E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2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2E8A-7D6B-42B7-56B9-27184BC99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D3A09-6D75-00D9-5BBD-1E834E9C7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FD1F9-A86E-6396-9512-4737F213C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12358-8537-BC1E-FC5C-A3478FEF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11-3B43-4F55-9C7A-09757F6555CF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6890F-30FA-FF00-AC0D-223AC93A2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9DD16-570A-46E9-2D8F-74064EA0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DBF8-CDE7-42DA-B3A9-CA4D19A0E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36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3483-FB8C-BF5D-E5E3-639B6132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C1DDE0-9692-B437-7118-42D4DE46E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28ECF-7BE0-8EE0-FEEF-105DF8A0E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8BB7F-3C2C-51C1-9F4E-CD7E26B8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11-3B43-4F55-9C7A-09757F6555CF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16853-AE33-97BD-990B-779542AD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6922A-04F3-CED5-4C08-5CF22298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DBF8-CDE7-42DA-B3A9-CA4D19A0E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45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70058C-EEFA-AC66-D94C-58BFB12B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F99FE-9545-F18D-2C76-BF5F43C84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FFFF-9FCF-DDD7-C8D7-D37E0C071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1A11-3B43-4F55-9C7A-09757F6555CF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B9307-4995-F951-E99C-383E3FC0B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E3C0A-5AC8-D434-C5CB-90C50F034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8DBF8-CDE7-42DA-B3A9-CA4D19A0E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19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9095" y="3613334"/>
            <a:ext cx="6764692" cy="1012054"/>
          </a:xfrm>
        </p:spPr>
        <p:txBody>
          <a:bodyPr>
            <a:normAutofit fontScale="90000"/>
          </a:bodyPr>
          <a:lstStyle/>
          <a:p>
            <a:r>
              <a:rPr lang="en-GB" sz="5400" b="1" dirty="0"/>
              <a:t>Everything revolves around 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4749" y="2321697"/>
            <a:ext cx="6400938" cy="1107304"/>
          </a:xfrm>
        </p:spPr>
        <p:txBody>
          <a:bodyPr>
            <a:noAutofit/>
          </a:bodyPr>
          <a:lstStyle/>
          <a:p>
            <a:r>
              <a:rPr lang="en-GB" sz="6500" b="1">
                <a:solidFill>
                  <a:srgbClr val="C00000"/>
                </a:solidFill>
              </a:rPr>
              <a:t>PLUS FILE</a:t>
            </a:r>
            <a:endParaRPr lang="en-GB" sz="6500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1910">
            <a:off x="501908" y="528449"/>
            <a:ext cx="4503056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FED92-13C8-9632-52A4-ADE642B8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0" y="460375"/>
            <a:ext cx="62865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Read the sentences. </a:t>
            </a:r>
            <a:br>
              <a:rPr lang="en-GB" b="1" dirty="0"/>
            </a:br>
            <a:r>
              <a:rPr lang="en-GB" b="1" dirty="0"/>
              <a:t>What do they mean? </a:t>
            </a:r>
            <a:br>
              <a:rPr lang="hr-HR" b="1" dirty="0"/>
            </a:br>
            <a:r>
              <a:rPr lang="en-GB" b="1" dirty="0"/>
              <a:t>Express your opinion.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2FA83-6B1E-5BEF-45D5-909347951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950" y="2276474"/>
            <a:ext cx="5372100" cy="354806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is no such thing as a perfect family.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3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families have their ups and downs.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43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772DA3A-2538-EED0-234C-68B606707F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505450" cy="685857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5E6E4-B838-D4F6-F49C-737BCB6B9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5575" y="285874"/>
            <a:ext cx="5181600" cy="6223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Read a lonely boy’s e-mail.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3123E9-D761-7D07-85F2-AA6AD0E14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" y="1133258"/>
            <a:ext cx="5723116" cy="499153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7DD96FC-7887-F39A-D51B-9A8293956F1E}"/>
              </a:ext>
            </a:extLst>
          </p:cNvPr>
          <p:cNvSpPr txBox="1">
            <a:spLocks/>
          </p:cNvSpPr>
          <p:nvPr/>
        </p:nvSpPr>
        <p:spPr>
          <a:xfrm>
            <a:off x="6505575" y="1225333"/>
            <a:ext cx="5181600" cy="965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Write true (T) or false (F) next to the sentences below.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632752-F154-60BF-5D5C-768275EBB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691997"/>
            <a:ext cx="6387219" cy="347400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A0167C8-4A71-0CC6-93ED-D890358AB440}"/>
              </a:ext>
            </a:extLst>
          </p:cNvPr>
          <p:cNvSpPr txBox="1">
            <a:spLocks/>
          </p:cNvSpPr>
          <p:nvPr/>
        </p:nvSpPr>
        <p:spPr>
          <a:xfrm>
            <a:off x="6522300" y="2230188"/>
            <a:ext cx="5181600" cy="592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E97E51-CD51-7AFE-84F3-BC81408C0D3D}"/>
              </a:ext>
            </a:extLst>
          </p:cNvPr>
          <p:cNvSpPr txBox="1"/>
          <p:nvPr/>
        </p:nvSpPr>
        <p:spPr>
          <a:xfrm>
            <a:off x="3148718" y="2092297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9E266A-ECEA-7F1E-7E3F-6EAB02E56389}"/>
              </a:ext>
            </a:extLst>
          </p:cNvPr>
          <p:cNvSpPr txBox="1"/>
          <p:nvPr/>
        </p:nvSpPr>
        <p:spPr>
          <a:xfrm>
            <a:off x="3955609" y="2485112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EDCD20-CF0B-C992-C4AB-0DCF65BFEE4A}"/>
              </a:ext>
            </a:extLst>
          </p:cNvPr>
          <p:cNvSpPr txBox="1"/>
          <p:nvPr/>
        </p:nvSpPr>
        <p:spPr>
          <a:xfrm>
            <a:off x="5980376" y="2866678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427868-AD37-8CBF-76AD-53C324F2D034}"/>
              </a:ext>
            </a:extLst>
          </p:cNvPr>
          <p:cNvSpPr txBox="1"/>
          <p:nvPr/>
        </p:nvSpPr>
        <p:spPr>
          <a:xfrm>
            <a:off x="5448300" y="3263236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AB1E50-2C2C-64A5-239D-B8A945977104}"/>
              </a:ext>
            </a:extLst>
          </p:cNvPr>
          <p:cNvSpPr txBox="1"/>
          <p:nvPr/>
        </p:nvSpPr>
        <p:spPr>
          <a:xfrm>
            <a:off x="3868721" y="3644901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4E0432-991F-CCF0-BCC2-C9C39971E1D6}"/>
              </a:ext>
            </a:extLst>
          </p:cNvPr>
          <p:cNvSpPr txBox="1"/>
          <p:nvPr/>
        </p:nvSpPr>
        <p:spPr>
          <a:xfrm>
            <a:off x="5196592" y="4014564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518D0D-1C9A-D049-8CF6-44FE896B0756}"/>
              </a:ext>
            </a:extLst>
          </p:cNvPr>
          <p:cNvSpPr txBox="1"/>
          <p:nvPr/>
        </p:nvSpPr>
        <p:spPr>
          <a:xfrm>
            <a:off x="5634037" y="4414674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A73E35-6580-CB7C-2C53-1BEDD4B70803}"/>
              </a:ext>
            </a:extLst>
          </p:cNvPr>
          <p:cNvSpPr txBox="1"/>
          <p:nvPr/>
        </p:nvSpPr>
        <p:spPr>
          <a:xfrm>
            <a:off x="4747507" y="4765893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8F6E91CE-390A-7C87-CA9C-90FBD3D34F74}"/>
              </a:ext>
            </a:extLst>
          </p:cNvPr>
          <p:cNvSpPr txBox="1">
            <a:spLocks/>
          </p:cNvSpPr>
          <p:nvPr/>
        </p:nvSpPr>
        <p:spPr>
          <a:xfrm>
            <a:off x="6522300" y="2961457"/>
            <a:ext cx="5181600" cy="1403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Rewrite incorrect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en-GB" b="1" dirty="0"/>
              <a:t>. Make them correct.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15EB60AD-BF97-4761-B875-C6D761E9F18B}"/>
              </a:ext>
            </a:extLst>
          </p:cNvPr>
          <p:cNvSpPr txBox="1">
            <a:spLocks/>
          </p:cNvSpPr>
          <p:nvPr/>
        </p:nvSpPr>
        <p:spPr>
          <a:xfrm>
            <a:off x="6525740" y="4503634"/>
            <a:ext cx="5181600" cy="62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Read the text again.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29902D7-2F6F-C159-5A02-7ED60F05B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" y="1149134"/>
            <a:ext cx="5723116" cy="499153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4737AE89-2C6A-FB99-D1A8-9A346292C35A}"/>
              </a:ext>
            </a:extLst>
          </p:cNvPr>
          <p:cNvSpPr txBox="1">
            <a:spLocks/>
          </p:cNvSpPr>
          <p:nvPr/>
        </p:nvSpPr>
        <p:spPr>
          <a:xfrm>
            <a:off x="6522300" y="5238967"/>
            <a:ext cx="5181600" cy="62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Finish the sentences.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BACE40B-EB38-D3AA-7D1E-8B76DEBC0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" y="1920168"/>
            <a:ext cx="6383553" cy="314781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Content Placeholder 5">
            <a:extLst>
              <a:ext uri="{FF2B5EF4-FFF2-40B4-BE49-F238E27FC236}">
                <a16:creationId xmlns:a16="http://schemas.microsoft.com/office/drawing/2014/main" id="{93D44AAD-F167-0867-0FE7-705F1EAF8AA6}"/>
              </a:ext>
            </a:extLst>
          </p:cNvPr>
          <p:cNvSpPr txBox="1">
            <a:spLocks/>
          </p:cNvSpPr>
          <p:nvPr/>
        </p:nvSpPr>
        <p:spPr>
          <a:xfrm>
            <a:off x="6522300" y="5873285"/>
            <a:ext cx="5181600" cy="592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386E65-2129-2F8B-EF65-9AA1F31FE9DD}"/>
              </a:ext>
            </a:extLst>
          </p:cNvPr>
          <p:cNvSpPr txBox="1"/>
          <p:nvPr/>
        </p:nvSpPr>
        <p:spPr>
          <a:xfrm>
            <a:off x="2245098" y="2312286"/>
            <a:ext cx="3622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pretend not to see his problem.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3F7CE7-6739-129A-56BA-422D631483AC}"/>
              </a:ext>
            </a:extLst>
          </p:cNvPr>
          <p:cNvSpPr txBox="1"/>
          <p:nvPr/>
        </p:nvSpPr>
        <p:spPr>
          <a:xfrm>
            <a:off x="2225139" y="2844169"/>
            <a:ext cx="3622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always talk about his difficult childhood.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BCAD00-8F6A-FD69-722D-0B9A142B7106}"/>
              </a:ext>
            </a:extLst>
          </p:cNvPr>
          <p:cNvSpPr txBox="1"/>
          <p:nvPr/>
        </p:nvSpPr>
        <p:spPr>
          <a:xfrm>
            <a:off x="3322413" y="3443961"/>
            <a:ext cx="2482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praise his sister.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E8A655-69FC-16F6-B926-0CF87BCC02E7}"/>
              </a:ext>
            </a:extLst>
          </p:cNvPr>
          <p:cNvSpPr txBox="1"/>
          <p:nvPr/>
        </p:nvSpPr>
        <p:spPr>
          <a:xfrm>
            <a:off x="2277183" y="3998229"/>
            <a:ext cx="284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criticize his manners.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93C245-1806-CD23-FDFD-B208129A3224}"/>
              </a:ext>
            </a:extLst>
          </p:cNvPr>
          <p:cNvSpPr txBox="1"/>
          <p:nvPr/>
        </p:nvSpPr>
        <p:spPr>
          <a:xfrm>
            <a:off x="1879014" y="4522609"/>
            <a:ext cx="3622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get his own room.</a:t>
            </a:r>
          </a:p>
        </p:txBody>
      </p:sp>
    </p:spTree>
    <p:extLst>
      <p:ext uri="{BB962C8B-B14F-4D97-AF65-F5344CB8AC3E}">
        <p14:creationId xmlns:p14="http://schemas.microsoft.com/office/powerpoint/2010/main" val="321222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772DA3A-2538-EED0-234C-68B606707F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60"/>
            <a:ext cx="5505450" cy="685005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5E6E4-B838-D4F6-F49C-737BCB6B9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2300" y="391845"/>
            <a:ext cx="5181600" cy="2357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Choose one of the ideas below and say why you agree or disagree with it. Give examples if possible.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8F6E91CE-390A-7C87-CA9C-90FBD3D34F74}"/>
              </a:ext>
            </a:extLst>
          </p:cNvPr>
          <p:cNvSpPr txBox="1">
            <a:spLocks/>
          </p:cNvSpPr>
          <p:nvPr/>
        </p:nvSpPr>
        <p:spPr>
          <a:xfrm>
            <a:off x="6522300" y="2317508"/>
            <a:ext cx="5181600" cy="1403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Choose one of the following tasks.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DF070-D56C-97DC-00A0-20024435E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" y="2167112"/>
            <a:ext cx="6018127" cy="235752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776F38-4A73-ACEA-6A75-438E70ED3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4936"/>
            <a:ext cx="6096000" cy="9855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0C2853-584A-61FB-9AE6-5284C5309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91" y="4455028"/>
            <a:ext cx="4209033" cy="2194982"/>
          </a:xfrm>
          <a:prstGeom prst="rect">
            <a:avLst/>
          </a:prstGeom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6C65E66D-9FDF-2CE5-738B-E1561284B6B5}"/>
              </a:ext>
            </a:extLst>
          </p:cNvPr>
          <p:cNvSpPr txBox="1">
            <a:spLocks/>
          </p:cNvSpPr>
          <p:nvPr/>
        </p:nvSpPr>
        <p:spPr>
          <a:xfrm>
            <a:off x="6553707" y="3386268"/>
            <a:ext cx="5181600" cy="1403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Work in pairs. Think of a similar situation and give advice.</a:t>
            </a:r>
          </a:p>
        </p:txBody>
      </p:sp>
    </p:spTree>
    <p:extLst>
      <p:ext uri="{BB962C8B-B14F-4D97-AF65-F5344CB8AC3E}">
        <p14:creationId xmlns:p14="http://schemas.microsoft.com/office/powerpoint/2010/main" val="367610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158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Everything revolves around her</vt:lpstr>
      <vt:lpstr>Read the sentences.  What do they mean?  Express your opinion.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Everything revolves around her</dc:title>
  <dc:creator>Josipa</dc:creator>
  <cp:lastModifiedBy>Iva Palčić Strčić</cp:lastModifiedBy>
  <cp:revision>13</cp:revision>
  <dcterms:created xsi:type="dcterms:W3CDTF">2022-08-31T13:07:11Z</dcterms:created>
  <dcterms:modified xsi:type="dcterms:W3CDTF">2022-11-08T17:23:02Z</dcterms:modified>
</cp:coreProperties>
</file>